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93" r:id="rId2"/>
    <p:sldId id="294" r:id="rId3"/>
    <p:sldId id="29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762"/>
    <a:srgbClr val="E4B480"/>
    <a:srgbClr val="00659B"/>
    <a:srgbClr val="B83904"/>
    <a:srgbClr val="BDC7CD"/>
    <a:srgbClr val="87BEE9"/>
    <a:srgbClr val="DBEBF8"/>
    <a:srgbClr val="0B4E33"/>
    <a:srgbClr val="269C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807" autoAdjust="0"/>
  </p:normalViewPr>
  <p:slideViewPr>
    <p:cSldViewPr snapToGrid="0" showGuides="1">
      <p:cViewPr varScale="1">
        <p:scale>
          <a:sx n="152" d="100"/>
          <a:sy n="152" d="100"/>
        </p:scale>
        <p:origin x="12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766BDF-695F-9499-8BD9-420B6A17E6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78BE-2EC5-7B58-E152-F1D2243336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8F9DC-0B4B-B948-BF67-AC0859787B1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A34B2-CC65-C4D4-CE3C-D957EF1FE0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3FC73-0190-5F06-F7C7-0AC6005A9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4DD70-4EF2-AD49-8763-E7F39FAF8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5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36077-8DBB-104C-A1EF-CB035F70E6B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47D0-CEC9-D44C-9E50-A838892F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2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A7022-AE4B-4635-89FA-4181A19F5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401" y="1104899"/>
            <a:ext cx="5322954" cy="47752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ебо, строительство, на открытом воздухе, имущество&#10;&#10;Автоматически созданное описание">
            <a:extLst>
              <a:ext uri="{FF2B5EF4-FFF2-40B4-BE49-F238E27FC236}">
                <a16:creationId xmlns:a16="http://schemas.microsoft.com/office/drawing/2014/main" id="{139DC940-1601-49AB-A90E-244D08E20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559" y="3165900"/>
            <a:ext cx="5322954" cy="183281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01E0768-CE76-42AE-A225-81D09C9A03BC}"/>
              </a:ext>
            </a:extLst>
          </p:cNvPr>
          <p:cNvGrpSpPr/>
          <p:nvPr userDrawn="1"/>
        </p:nvGrpSpPr>
        <p:grpSpPr>
          <a:xfrm>
            <a:off x="710847" y="1333500"/>
            <a:ext cx="4604103" cy="2222637"/>
            <a:chOff x="-54928" y="224390"/>
            <a:chExt cx="7339802" cy="35433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67D32AE-31BF-45DB-BC56-D259F1DBB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72718" y="949159"/>
              <a:ext cx="3712156" cy="214964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05C7F44-6924-437E-963E-25076B83F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54928" y="224390"/>
              <a:ext cx="3543300" cy="3543300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2AC8306-FA67-464A-A1DB-BD511E8C22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0500" y="412813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Автор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B3D6B7-2036-42F7-83E5-91CF1B608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0" y="1380814"/>
            <a:ext cx="4328160" cy="23741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Заголовок презентации.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Кегль подбирается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зависимости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от объема символов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названии.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4E3395C-9E79-4ED1-80DA-CE322E20A20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540500" y="445198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Должность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4A0C4A-05BC-4F0C-8BD8-830EF6B65B2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40500" y="509968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Город. Дата.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FB664E-97D9-44C6-AC7B-5C5D3378F8AA}"/>
              </a:ext>
            </a:extLst>
          </p:cNvPr>
          <p:cNvCxnSpPr/>
          <p:nvPr userDrawn="1"/>
        </p:nvCxnSpPr>
        <p:spPr>
          <a:xfrm>
            <a:off x="6540500" y="3956050"/>
            <a:ext cx="4470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C54B251-6F77-49CB-8598-B6CEB3338741}"/>
              </a:ext>
            </a:extLst>
          </p:cNvPr>
          <p:cNvCxnSpPr/>
          <p:nvPr userDrawn="1"/>
        </p:nvCxnSpPr>
        <p:spPr>
          <a:xfrm>
            <a:off x="6540500" y="4953000"/>
            <a:ext cx="4470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03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680" y="1278660"/>
            <a:ext cx="5374640" cy="228750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F8D120F-665C-442A-AA05-952273B27A95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7EFF1D-4546-47E9-9D8C-ED09BDCC5217}"/>
              </a:ext>
            </a:extLst>
          </p:cNvPr>
          <p:cNvGrpSpPr/>
          <p:nvPr userDrawn="1"/>
        </p:nvGrpSpPr>
        <p:grpSpPr>
          <a:xfrm>
            <a:off x="216325" y="186038"/>
            <a:ext cx="2669115" cy="754352"/>
            <a:chOff x="281305" y="155894"/>
            <a:chExt cx="4019550" cy="113601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5F23DA1-10A3-419D-9229-B100BA688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3BFDF9E-61E4-4F76-B067-E0B95CDB6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2F94763-19DB-47F9-B2B6-7BFAC497B8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63720" y="3877958"/>
            <a:ext cx="3459480" cy="2390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A0BD0A2-CB6F-4C40-ADDE-DC1120E57A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4680" y="3877958"/>
            <a:ext cx="3459480" cy="2390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FB8F776-74FC-4207-A620-7886233E93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7840" y="3877958"/>
            <a:ext cx="3459480" cy="2390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C39854B-4B25-4847-AFA2-577B3E40A9B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8560" y="1278660"/>
            <a:ext cx="5313680" cy="228750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69027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680" y="2275840"/>
            <a:ext cx="5374640" cy="399288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F8D120F-665C-442A-AA05-952273B27A95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7EFF1D-4546-47E9-9D8C-ED09BDCC5217}"/>
              </a:ext>
            </a:extLst>
          </p:cNvPr>
          <p:cNvGrpSpPr/>
          <p:nvPr userDrawn="1"/>
        </p:nvGrpSpPr>
        <p:grpSpPr>
          <a:xfrm>
            <a:off x="216325" y="186038"/>
            <a:ext cx="2669115" cy="754352"/>
            <a:chOff x="281305" y="155894"/>
            <a:chExt cx="4019550" cy="113601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5F23DA1-10A3-419D-9229-B100BA688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3BFDF9E-61E4-4F76-B067-E0B95CDB6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FB8F776-74FC-4207-A620-7886233E93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06840" y="1278660"/>
            <a:ext cx="2570480" cy="1916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C39854B-4B25-4847-AFA2-577B3E40A9B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8560" y="3525520"/>
            <a:ext cx="5313680" cy="274320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1885348-42A3-46EF-8A89-7AA0E02FD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1278660"/>
            <a:ext cx="537464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659B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9E76201-9633-41B2-A3C9-28C268125B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3478" y="1278660"/>
            <a:ext cx="2611121" cy="1916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9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4120" y="2318990"/>
            <a:ext cx="5283200" cy="394973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F8D120F-665C-442A-AA05-952273B27A95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7EFF1D-4546-47E9-9D8C-ED09BDCC5217}"/>
              </a:ext>
            </a:extLst>
          </p:cNvPr>
          <p:cNvGrpSpPr/>
          <p:nvPr userDrawn="1"/>
        </p:nvGrpSpPr>
        <p:grpSpPr>
          <a:xfrm>
            <a:off x="216325" y="186038"/>
            <a:ext cx="2669115" cy="754352"/>
            <a:chOff x="281305" y="155894"/>
            <a:chExt cx="4019550" cy="113601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5F23DA1-10A3-419D-9229-B100BA688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3BFDF9E-61E4-4F76-B067-E0B95CDB6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C4E3F59-1D9D-4EC6-B124-9B89C1CAB1B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4681" y="2318990"/>
            <a:ext cx="5283200" cy="394973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0EA061-F723-4729-A380-8613E5112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1278660"/>
            <a:ext cx="528320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659B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7">
    <p:bg>
      <p:bgPr>
        <a:solidFill>
          <a:srgbClr val="BDC7C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C1AB22B-45C5-E585-562C-57FEB304E620}"/>
              </a:ext>
            </a:extLst>
          </p:cNvPr>
          <p:cNvSpPr txBox="1">
            <a:spLocks/>
          </p:cNvSpPr>
          <p:nvPr userDrawn="1"/>
        </p:nvSpPr>
        <p:spPr>
          <a:xfrm>
            <a:off x="11287813" y="365228"/>
            <a:ext cx="4962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solidFill>
                  <a:schemeClr val="bg1"/>
                </a:solidFill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88A04E-FA3B-28EC-9B6B-45A7492F96A0}"/>
              </a:ext>
            </a:extLst>
          </p:cNvPr>
          <p:cNvSpPr txBox="1">
            <a:spLocks/>
          </p:cNvSpPr>
          <p:nvPr userDrawn="1"/>
        </p:nvSpPr>
        <p:spPr>
          <a:xfrm>
            <a:off x="11289600" y="363600"/>
            <a:ext cx="496799" cy="180000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latin typeface="HelveticaNeueLT Std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AC79D15-4B2C-4D48-8AA7-AB2D5B4BF89C}"/>
              </a:ext>
            </a:extLst>
          </p:cNvPr>
          <p:cNvGrpSpPr/>
          <p:nvPr userDrawn="1"/>
        </p:nvGrpSpPr>
        <p:grpSpPr>
          <a:xfrm>
            <a:off x="216325" y="186038"/>
            <a:ext cx="2804581" cy="754352"/>
            <a:chOff x="216325" y="186038"/>
            <a:chExt cx="2804581" cy="754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D054071-2F3D-4D5B-8AD8-C9D4F6AEC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2832" y="411416"/>
              <a:ext cx="1948074" cy="30359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7A8256A-55DE-4400-9FBF-EE1DBAA47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16325" y="186038"/>
              <a:ext cx="754352" cy="754352"/>
            </a:xfrm>
            <a:prstGeom prst="rect">
              <a:avLst/>
            </a:prstGeom>
          </p:spPr>
        </p:pic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4BFC4D-5ED4-45B5-88A0-5D942CCD9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4680" y="2296160"/>
            <a:ext cx="6837680" cy="397256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81426C-014F-4AA5-9878-94A936E5B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1278660"/>
            <a:ext cx="683768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659B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2C0BC0E-2BF6-498C-949E-FA74AA135C9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828280" y="12786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DCF085-7B60-456B-A2CD-3FA4377B61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28280" y="38694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73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8">
    <p:bg>
      <p:bgPr>
        <a:solidFill>
          <a:srgbClr val="A98762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C1AB22B-45C5-E585-562C-57FEB304E620}"/>
              </a:ext>
            </a:extLst>
          </p:cNvPr>
          <p:cNvSpPr txBox="1">
            <a:spLocks/>
          </p:cNvSpPr>
          <p:nvPr userDrawn="1"/>
        </p:nvSpPr>
        <p:spPr>
          <a:xfrm>
            <a:off x="11287813" y="365228"/>
            <a:ext cx="4962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solidFill>
                  <a:schemeClr val="bg1"/>
                </a:solidFill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88A04E-FA3B-28EC-9B6B-45A7492F96A0}"/>
              </a:ext>
            </a:extLst>
          </p:cNvPr>
          <p:cNvSpPr txBox="1">
            <a:spLocks/>
          </p:cNvSpPr>
          <p:nvPr userDrawn="1"/>
        </p:nvSpPr>
        <p:spPr>
          <a:xfrm>
            <a:off x="11289600" y="363600"/>
            <a:ext cx="496799" cy="180000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latin typeface="HelveticaNeueLT Std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054071-2F3D-4D5B-8AD8-C9D4F6AE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832" y="411416"/>
            <a:ext cx="1948074" cy="303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A8256A-55DE-4400-9FBF-EE1DBAA477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6325" y="186038"/>
            <a:ext cx="754352" cy="754352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4BFC4D-5ED4-45B5-88A0-5D942CCD9151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14680" y="2296160"/>
            <a:ext cx="6837680" cy="397256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81426C-014F-4AA5-9878-94A936E5BA2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4679" y="1278660"/>
            <a:ext cx="683768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2C0BC0E-2BF6-498C-949E-FA74AA135C9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7828280" y="12786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DCF085-7B60-456B-A2CD-3FA4377B61A9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7828280" y="38694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102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9">
    <p:bg>
      <p:bgPr>
        <a:solidFill>
          <a:srgbClr val="006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C1AB22B-45C5-E585-562C-57FEB304E620}"/>
              </a:ext>
            </a:extLst>
          </p:cNvPr>
          <p:cNvSpPr txBox="1">
            <a:spLocks/>
          </p:cNvSpPr>
          <p:nvPr userDrawn="1"/>
        </p:nvSpPr>
        <p:spPr>
          <a:xfrm>
            <a:off x="11287813" y="365228"/>
            <a:ext cx="4962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solidFill>
                  <a:schemeClr val="bg1"/>
                </a:solidFill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88A04E-FA3B-28EC-9B6B-45A7492F96A0}"/>
              </a:ext>
            </a:extLst>
          </p:cNvPr>
          <p:cNvSpPr txBox="1">
            <a:spLocks/>
          </p:cNvSpPr>
          <p:nvPr userDrawn="1"/>
        </p:nvSpPr>
        <p:spPr>
          <a:xfrm>
            <a:off x="11289600" y="363600"/>
            <a:ext cx="496799" cy="180000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latin typeface="HelveticaNeueLT Std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054071-2F3D-4D5B-8AD8-C9D4F6AE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832" y="411416"/>
            <a:ext cx="1948074" cy="303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A8256A-55DE-4400-9FBF-EE1DBAA477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6325" y="186038"/>
            <a:ext cx="754352" cy="754352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4BFC4D-5ED4-45B5-88A0-5D942CCD9151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14680" y="2296160"/>
            <a:ext cx="6837680" cy="397256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81426C-014F-4AA5-9878-94A936E5BA2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4679" y="1278660"/>
            <a:ext cx="683768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2C0BC0E-2BF6-498C-949E-FA74AA135C9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7828280" y="12786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DCF085-7B60-456B-A2CD-3FA4377B61A9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7828280" y="38694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01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10">
    <p:bg>
      <p:bgPr>
        <a:solidFill>
          <a:srgbClr val="006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C1AB22B-45C5-E585-562C-57FEB304E620}"/>
              </a:ext>
            </a:extLst>
          </p:cNvPr>
          <p:cNvSpPr txBox="1">
            <a:spLocks/>
          </p:cNvSpPr>
          <p:nvPr userDrawn="1"/>
        </p:nvSpPr>
        <p:spPr>
          <a:xfrm>
            <a:off x="11287813" y="365228"/>
            <a:ext cx="4962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solidFill>
                  <a:schemeClr val="bg1"/>
                </a:solidFill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88A04E-FA3B-28EC-9B6B-45A7492F96A0}"/>
              </a:ext>
            </a:extLst>
          </p:cNvPr>
          <p:cNvSpPr txBox="1">
            <a:spLocks/>
          </p:cNvSpPr>
          <p:nvPr userDrawn="1"/>
        </p:nvSpPr>
        <p:spPr>
          <a:xfrm>
            <a:off x="11289600" y="363600"/>
            <a:ext cx="496799" cy="180000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b="1" i="0" smtClean="0">
                <a:latin typeface="HelveticaNeueLT Std" panose="020B0604020202020204" pitchFamily="34" charset="0"/>
              </a:rPr>
              <a:pPr/>
              <a:t>‹#›</a:t>
            </a:fld>
            <a:endParaRPr lang="en-US" b="1" i="0" dirty="0">
              <a:latin typeface="HelveticaNeueLT Std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054071-2F3D-4D5B-8AD8-C9D4F6AE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832" y="411416"/>
            <a:ext cx="1948074" cy="303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A8256A-55DE-4400-9FBF-EE1DBAA477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6325" y="186038"/>
            <a:ext cx="754352" cy="754352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4BFC4D-5ED4-45B5-88A0-5D942CCD9151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14680" y="2296160"/>
            <a:ext cx="6837680" cy="397256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81426C-014F-4AA5-9878-94A936E5BA2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4679" y="1278660"/>
            <a:ext cx="683768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C2D607-5DE2-4582-B1E4-80E844BA6D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320" y="1278660"/>
            <a:ext cx="3428999" cy="499006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E6012C-FC0A-4B88-8D63-A34763C9A0C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4700" y="1568970"/>
            <a:ext cx="3009900" cy="444448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Цитата — это точное повторение высказывания с указанием автора или дословная выдержка отрывка </a:t>
            </a:r>
            <a:r>
              <a:rPr lang="ru-RU" dirty="0" err="1"/>
              <a:t>текста.Выясним</a:t>
            </a:r>
            <a:r>
              <a:rPr lang="ru-RU" dirty="0"/>
              <a:t>, что такое цитата в литературе, если сначала обратимся к происхождению этого термина. Позднелатинское слово </a:t>
            </a:r>
            <a:r>
              <a:rPr lang="ru-RU" dirty="0" err="1"/>
              <a:t>citatio</a:t>
            </a:r>
            <a:r>
              <a:rPr lang="ru-RU" dirty="0"/>
              <a:t> восходит к латинскому </a:t>
            </a:r>
            <a:r>
              <a:rPr lang="ru-RU" dirty="0" err="1"/>
              <a:t>cito</a:t>
            </a:r>
            <a:r>
              <a:rPr lang="ru-RU" dirty="0"/>
              <a:t>, что буквально значит «привожу в движение», «призываю».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5952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A7022-AE4B-4635-89FA-4181A19F5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401" y="1104899"/>
            <a:ext cx="5322954" cy="47752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ебо, строительство, на открытом воздухе, имущество&#10;&#10;Автоматически созданное описание">
            <a:extLst>
              <a:ext uri="{FF2B5EF4-FFF2-40B4-BE49-F238E27FC236}">
                <a16:creationId xmlns:a16="http://schemas.microsoft.com/office/drawing/2014/main" id="{139DC940-1601-49AB-A90E-244D08E20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559" y="3165900"/>
            <a:ext cx="5322954" cy="183281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01E0768-CE76-42AE-A225-81D09C9A03BC}"/>
              </a:ext>
            </a:extLst>
          </p:cNvPr>
          <p:cNvGrpSpPr/>
          <p:nvPr userDrawn="1"/>
        </p:nvGrpSpPr>
        <p:grpSpPr>
          <a:xfrm>
            <a:off x="710847" y="1333500"/>
            <a:ext cx="4604103" cy="2222637"/>
            <a:chOff x="-54928" y="224390"/>
            <a:chExt cx="7339802" cy="35433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67D32AE-31BF-45DB-BC56-D259F1DBB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72718" y="949159"/>
              <a:ext cx="3712156" cy="214964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05C7F44-6924-437E-963E-25076B83F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54928" y="224390"/>
              <a:ext cx="3543300" cy="3543300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2AC8306-FA67-464A-A1DB-BD511E8C22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0500" y="412813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800" b="1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Автор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B3D6B7-2036-42F7-83E5-91CF1B608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0" y="1380814"/>
            <a:ext cx="4328160" cy="23741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59B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Заголовок презентации.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Кегль подбирается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зависимости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от объема символов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названии.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4E3395C-9E79-4ED1-80DA-CE322E20A20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540500" y="445198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Должность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4A0C4A-05BC-4F0C-8BD8-830EF6B65B2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40500" y="509968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Город. Дата.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FB664E-97D9-44C6-AC7B-5C5D3378F8AA}"/>
              </a:ext>
            </a:extLst>
          </p:cNvPr>
          <p:cNvCxnSpPr/>
          <p:nvPr userDrawn="1"/>
        </p:nvCxnSpPr>
        <p:spPr>
          <a:xfrm>
            <a:off x="6540500" y="3956050"/>
            <a:ext cx="4470400" cy="0"/>
          </a:xfrm>
          <a:prstGeom prst="line">
            <a:avLst/>
          </a:prstGeom>
          <a:ln w="12700">
            <a:solidFill>
              <a:srgbClr val="87BE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C54B251-6F77-49CB-8598-B6CEB3338741}"/>
              </a:ext>
            </a:extLst>
          </p:cNvPr>
          <p:cNvCxnSpPr/>
          <p:nvPr userDrawn="1"/>
        </p:nvCxnSpPr>
        <p:spPr>
          <a:xfrm>
            <a:off x="6540500" y="4953000"/>
            <a:ext cx="4470400" cy="0"/>
          </a:xfrm>
          <a:prstGeom prst="line">
            <a:avLst/>
          </a:prstGeom>
          <a:ln w="12700">
            <a:solidFill>
              <a:srgbClr val="87BE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1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A7022-AE4B-4635-89FA-4181A19F5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401" y="1104899"/>
            <a:ext cx="5322954" cy="47752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ебо, строительство, на открытом воздухе, имущество&#10;&#10;Автоматически созданное описание">
            <a:extLst>
              <a:ext uri="{FF2B5EF4-FFF2-40B4-BE49-F238E27FC236}">
                <a16:creationId xmlns:a16="http://schemas.microsoft.com/office/drawing/2014/main" id="{139DC940-1601-49AB-A90E-244D08E20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559" y="3165900"/>
            <a:ext cx="5322954" cy="1832819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A81F250-90B1-4218-9294-2B229EECAB1C}"/>
              </a:ext>
            </a:extLst>
          </p:cNvPr>
          <p:cNvGrpSpPr/>
          <p:nvPr userDrawn="1"/>
        </p:nvGrpSpPr>
        <p:grpSpPr>
          <a:xfrm>
            <a:off x="710847" y="1333500"/>
            <a:ext cx="4604103" cy="2222637"/>
            <a:chOff x="710847" y="1333500"/>
            <a:chExt cx="4604103" cy="222263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67D32AE-31BF-45DB-BC56-D259F1DBB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86393" y="1788132"/>
              <a:ext cx="2328557" cy="134842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05C7F44-6924-437E-963E-25076B83F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10847" y="1333500"/>
              <a:ext cx="2222637" cy="2222637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2AC8306-FA67-464A-A1DB-BD511E8C229E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540500" y="412813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Автор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B3D6B7-2036-42F7-83E5-91CF1B608A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40500" y="1380814"/>
            <a:ext cx="4328160" cy="23741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Заголовок презентации.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Кегль подбирается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зависимости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от объема символов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названии.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4E3395C-9E79-4ED1-80DA-CE322E20A203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6540500" y="445198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Должность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4A0C4A-05BC-4F0C-8BD8-830EF6B65B2C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6540500" y="5099685"/>
            <a:ext cx="4328160" cy="332371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Город. Дата.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FB664E-97D9-44C6-AC7B-5C5D3378F8AA}"/>
              </a:ext>
            </a:extLst>
          </p:cNvPr>
          <p:cNvCxnSpPr/>
          <p:nvPr userDrawn="1"/>
        </p:nvCxnSpPr>
        <p:spPr>
          <a:xfrm>
            <a:off x="6540500" y="3956050"/>
            <a:ext cx="4470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C54B251-6F77-49CB-8598-B6CEB3338741}"/>
              </a:ext>
            </a:extLst>
          </p:cNvPr>
          <p:cNvCxnSpPr/>
          <p:nvPr userDrawn="1"/>
        </p:nvCxnSpPr>
        <p:spPr>
          <a:xfrm>
            <a:off x="6540500" y="4953000"/>
            <a:ext cx="4470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0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88FBF6F-BFD3-43C8-BD42-887730E4DC9D}"/>
              </a:ext>
            </a:extLst>
          </p:cNvPr>
          <p:cNvGrpSpPr/>
          <p:nvPr userDrawn="1"/>
        </p:nvGrpSpPr>
        <p:grpSpPr>
          <a:xfrm>
            <a:off x="582085" y="638158"/>
            <a:ext cx="4967764" cy="1404002"/>
            <a:chOff x="281305" y="155894"/>
            <a:chExt cx="4019550" cy="113601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F78C8A8-6C33-4E44-95BF-609C673DA2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25970B7-B344-4CF0-A09A-D9AED3303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82A19-C2AF-4193-8BF6-002DE15EC2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0121" y="2407920"/>
            <a:ext cx="5322954" cy="3472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55A25-0E67-4C9F-B813-42F5DECCFB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925" y="2407920"/>
            <a:ext cx="5322954" cy="3472180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0F717457-3AE3-489B-856C-9AB84BCDD6F4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B34C5A-CF55-4DB3-9257-8875D2FB1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9019" y="2902522"/>
            <a:ext cx="4648395" cy="27398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 презентации. </a:t>
            </a:r>
            <a:br>
              <a:rPr lang="ru-RU" dirty="0"/>
            </a:br>
            <a:r>
              <a:rPr lang="ru-RU" dirty="0"/>
              <a:t>Кегль подбирается </a:t>
            </a:r>
            <a:br>
              <a:rPr lang="ru-RU" dirty="0"/>
            </a:br>
            <a:r>
              <a:rPr lang="ru-RU" dirty="0"/>
              <a:t>в зависимости </a:t>
            </a:r>
            <a:br>
              <a:rPr lang="ru-RU" dirty="0"/>
            </a:br>
            <a:r>
              <a:rPr lang="ru-RU" dirty="0"/>
              <a:t>от объема символов </a:t>
            </a:r>
            <a:br>
              <a:rPr lang="ru-RU" dirty="0"/>
            </a:br>
            <a:r>
              <a:rPr lang="ru-RU" dirty="0"/>
              <a:t>в названии.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9A998C-9F31-4739-A4B1-89552B7DE6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0499" y="2902522"/>
            <a:ext cx="4602481" cy="258473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Раздел презентации. </a:t>
            </a:r>
            <a:br>
              <a:rPr lang="ru-RU" dirty="0"/>
            </a:br>
            <a:r>
              <a:rPr lang="ru-RU" dirty="0"/>
              <a:t>Кегль подбирается </a:t>
            </a:r>
            <a:br>
              <a:rPr lang="ru-RU" dirty="0"/>
            </a:br>
            <a:r>
              <a:rPr lang="ru-RU" dirty="0"/>
              <a:t>в зависимости </a:t>
            </a:r>
            <a:br>
              <a:rPr lang="ru-RU" dirty="0"/>
            </a:br>
            <a:r>
              <a:rPr lang="ru-RU" dirty="0"/>
              <a:t>от объема символов </a:t>
            </a:r>
            <a:br>
              <a:rPr lang="ru-RU" dirty="0"/>
            </a:br>
            <a:r>
              <a:rPr lang="ru-RU" dirty="0"/>
              <a:t>в названии.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88FBF6F-BFD3-43C8-BD42-887730E4DC9D}"/>
              </a:ext>
            </a:extLst>
          </p:cNvPr>
          <p:cNvGrpSpPr/>
          <p:nvPr userDrawn="1"/>
        </p:nvGrpSpPr>
        <p:grpSpPr>
          <a:xfrm>
            <a:off x="582085" y="638158"/>
            <a:ext cx="4967764" cy="1404002"/>
            <a:chOff x="281305" y="155894"/>
            <a:chExt cx="4019550" cy="113601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F78C8A8-6C33-4E44-95BF-609C673DA2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25970B7-B344-4CF0-A09A-D9AED3303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82A19-C2AF-4193-8BF6-002DE15EC2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0121" y="2407920"/>
            <a:ext cx="5322954" cy="3472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55A25-0E67-4C9F-B813-42F5DECCFB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925" y="2407920"/>
            <a:ext cx="5322954" cy="3472180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1D5E1F0-1427-438B-9769-99E231827350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BF6890-D97B-4C72-BA51-0DE07092C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9019" y="2902522"/>
            <a:ext cx="4648395" cy="27398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 презентации. </a:t>
            </a:r>
            <a:br>
              <a:rPr lang="ru-RU" dirty="0"/>
            </a:br>
            <a:r>
              <a:rPr lang="ru-RU" dirty="0"/>
              <a:t>Кегль подбирается </a:t>
            </a:r>
            <a:br>
              <a:rPr lang="ru-RU" dirty="0"/>
            </a:br>
            <a:r>
              <a:rPr lang="ru-RU" dirty="0"/>
              <a:t>в зависимости </a:t>
            </a:r>
            <a:br>
              <a:rPr lang="ru-RU" dirty="0"/>
            </a:br>
            <a:r>
              <a:rPr lang="ru-RU" dirty="0"/>
              <a:t>от объема символов </a:t>
            </a:r>
            <a:br>
              <a:rPr lang="ru-RU" dirty="0"/>
            </a:br>
            <a:r>
              <a:rPr lang="ru-RU" dirty="0"/>
              <a:t>в названии.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FA17D4-DE70-4131-A620-B8E4B67EA9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0499" y="2902522"/>
            <a:ext cx="4602481" cy="258473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Раздел презентации. </a:t>
            </a:r>
            <a:br>
              <a:rPr lang="ru-RU" dirty="0"/>
            </a:br>
            <a:r>
              <a:rPr lang="ru-RU" dirty="0"/>
              <a:t>Кегль подбирается </a:t>
            </a:r>
            <a:br>
              <a:rPr lang="ru-RU" dirty="0"/>
            </a:br>
            <a:r>
              <a:rPr lang="ru-RU" dirty="0"/>
              <a:t>в зависимости </a:t>
            </a:r>
            <a:br>
              <a:rPr lang="ru-RU" dirty="0"/>
            </a:br>
            <a:r>
              <a:rPr lang="ru-RU" dirty="0"/>
              <a:t>от объема символов </a:t>
            </a:r>
            <a:br>
              <a:rPr lang="ru-RU" dirty="0"/>
            </a:br>
            <a:r>
              <a:rPr lang="ru-RU" dirty="0"/>
              <a:t>в названии.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15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лан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421F951-D52D-40BC-BB11-3DBFFDB3D94E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0F9D4AE-34DF-420F-AFC0-AEDF18E44F7E}"/>
              </a:ext>
            </a:extLst>
          </p:cNvPr>
          <p:cNvGrpSpPr/>
          <p:nvPr userDrawn="1"/>
        </p:nvGrpSpPr>
        <p:grpSpPr>
          <a:xfrm>
            <a:off x="216325" y="186038"/>
            <a:ext cx="2669115" cy="754352"/>
            <a:chOff x="281305" y="155894"/>
            <a:chExt cx="4019550" cy="113601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356EB88-9F9E-435A-93E3-24AA5755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BF13541-2A7E-4D32-A9F4-B8FDD7A784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07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680" y="2296160"/>
            <a:ext cx="6837680" cy="397256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7DA77-0C91-1220-8B85-F9BB484B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1278660"/>
            <a:ext cx="683768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659B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F8D120F-665C-442A-AA05-952273B27A95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7EFF1D-4546-47E9-9D8C-ED09BDCC5217}"/>
              </a:ext>
            </a:extLst>
          </p:cNvPr>
          <p:cNvGrpSpPr/>
          <p:nvPr userDrawn="1"/>
        </p:nvGrpSpPr>
        <p:grpSpPr>
          <a:xfrm>
            <a:off x="216325" y="186038"/>
            <a:ext cx="2669115" cy="754352"/>
            <a:chOff x="281305" y="155894"/>
            <a:chExt cx="4019550" cy="113601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5F23DA1-10A3-419D-9229-B100BA688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3BFDF9E-61E4-4F76-B067-E0B95CDB6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2F94763-19DB-47F9-B2B6-7BFAC497B8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828280" y="12786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A0BD0A2-CB6F-4C40-ADDE-DC1120E57A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28280" y="38694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43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680" y="2296160"/>
            <a:ext cx="6837680" cy="397256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7DA77-0C91-1220-8B85-F9BB484B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1278660"/>
            <a:ext cx="6837680" cy="7020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659B"/>
                </a:solidFill>
                <a:latin typeface="+mj-lt"/>
              </a:defRPr>
            </a:lvl1pPr>
          </a:lstStyle>
          <a:p>
            <a:r>
              <a:rPr lang="ru-RU" dirty="0">
                <a:effectLst/>
              </a:rPr>
              <a:t>Копирование заголовка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или две строки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F8D120F-665C-442A-AA05-952273B27A95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7EFF1D-4546-47E9-9D8C-ED09BDCC5217}"/>
              </a:ext>
            </a:extLst>
          </p:cNvPr>
          <p:cNvGrpSpPr/>
          <p:nvPr userDrawn="1"/>
        </p:nvGrpSpPr>
        <p:grpSpPr>
          <a:xfrm>
            <a:off x="216325" y="186038"/>
            <a:ext cx="2669115" cy="754352"/>
            <a:chOff x="281305" y="155894"/>
            <a:chExt cx="4019550" cy="113601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5F23DA1-10A3-419D-9229-B100BA688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3BFDF9E-61E4-4F76-B067-E0B95CDB6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FC0A6-1504-47E4-BEDF-BF00011A92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320" y="2296160"/>
            <a:ext cx="3428999" cy="3972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C311-F7F3-4819-BE65-F44F9C5CAB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7015" y="2040255"/>
            <a:ext cx="987425" cy="88483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C8F933-4D43-4FAD-BCAB-71A0AD7D18C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496300" y="2925090"/>
            <a:ext cx="2870199" cy="279400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100000"/>
              </a:lnSpc>
              <a:spcBef>
                <a:spcPts val="0"/>
              </a:spcBef>
              <a:buNone/>
              <a:defRPr sz="1400" b="1" i="1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Цитата — это точное повторение высказывания с указанием автора или дословная выдержка отрывка текста. Выясним, что такое цитата в литературе, если сначала обратимся к происхождению этого термина. Позднелатинское слово </a:t>
            </a:r>
            <a:r>
              <a:rPr lang="ru-RU" dirty="0" err="1"/>
              <a:t>citatio</a:t>
            </a:r>
            <a:r>
              <a:rPr lang="ru-RU" dirty="0"/>
              <a:t> восходит к латинскому </a:t>
            </a:r>
            <a:r>
              <a:rPr lang="ru-RU" dirty="0" err="1"/>
              <a:t>cito</a:t>
            </a:r>
            <a:r>
              <a:rPr lang="ru-RU" dirty="0"/>
              <a:t>, что буквально значит «привожу в движение», «призываю».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0855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39640" y="1278660"/>
            <a:ext cx="6837680" cy="4990060"/>
          </a:xfrm>
          <a:prstGeom prst="rect">
            <a:avLst/>
          </a:prstGeom>
        </p:spPr>
        <p:txBody>
          <a:bodyPr anchor="t" anchorCtr="0"/>
          <a:lstStyle>
            <a:lvl1pPr marL="0" indent="0" hangingPunct="1">
              <a:lnSpc>
                <a:spcPct val="90000"/>
              </a:lnSpc>
              <a:spcBef>
                <a:spcPts val="0"/>
              </a:spcBef>
              <a:buNone/>
              <a:defRPr sz="1200" b="0" baseline="0">
                <a:solidFill>
                  <a:srgbClr val="0065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 dirty="0"/>
              <a:t>Вставьте текст сюда</a:t>
            </a:r>
            <a:endParaRPr lang="en-GB" b="0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F8D120F-665C-442A-AA05-952273B27A95}"/>
              </a:ext>
            </a:extLst>
          </p:cNvPr>
          <p:cNvSpPr txBox="1">
            <a:spLocks/>
          </p:cNvSpPr>
          <p:nvPr userDrawn="1"/>
        </p:nvSpPr>
        <p:spPr>
          <a:xfrm>
            <a:off x="11287813" y="501478"/>
            <a:ext cx="496200" cy="12347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9E70-B6ED-2A47-AB37-6715CFA03142}" type="slidenum">
              <a:rPr lang="en-US" sz="800" b="1" i="0" smtClean="0">
                <a:solidFill>
                  <a:srgbClr val="00659B"/>
                </a:solidFill>
                <a:latin typeface="+mj-lt"/>
              </a:rPr>
              <a:pPr/>
              <a:t>‹#›</a:t>
            </a:fld>
            <a:endParaRPr lang="en-US" b="1" i="0" dirty="0">
              <a:solidFill>
                <a:srgbClr val="00659B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7EFF1D-4546-47E9-9D8C-ED09BDCC5217}"/>
              </a:ext>
            </a:extLst>
          </p:cNvPr>
          <p:cNvGrpSpPr/>
          <p:nvPr userDrawn="1"/>
        </p:nvGrpSpPr>
        <p:grpSpPr>
          <a:xfrm>
            <a:off x="216325" y="186038"/>
            <a:ext cx="2669115" cy="754352"/>
            <a:chOff x="281305" y="155894"/>
            <a:chExt cx="4019550" cy="113601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5F23DA1-10A3-419D-9229-B100BA688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7155" y="495301"/>
              <a:ext cx="2933700" cy="4572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3BFDF9E-61E4-4F76-B067-E0B95CDB6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305" y="155894"/>
              <a:ext cx="1136015" cy="1136015"/>
            </a:xfrm>
            <a:prstGeom prst="rect">
              <a:avLst/>
            </a:prstGeom>
          </p:spPr>
        </p:pic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2F94763-19DB-47F9-B2B6-7BFAC497B8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4680" y="12786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A0BD0A2-CB6F-4C40-ADDE-DC1120E57A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4680" y="3869460"/>
            <a:ext cx="3749040" cy="23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59B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Вставьте изображение сюда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36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9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6" r:id="rId2"/>
    <p:sldLayoutId id="2147483735" r:id="rId3"/>
    <p:sldLayoutId id="2147483720" r:id="rId4"/>
    <p:sldLayoutId id="2147483737" r:id="rId5"/>
    <p:sldLayoutId id="2147483676" r:id="rId6"/>
    <p:sldLayoutId id="2147483677" r:id="rId7"/>
    <p:sldLayoutId id="2147483734" r:id="rId8"/>
    <p:sldLayoutId id="2147483730" r:id="rId9"/>
    <p:sldLayoutId id="2147483732" r:id="rId10"/>
    <p:sldLayoutId id="2147483733" r:id="rId11"/>
    <p:sldLayoutId id="2147483731" r:id="rId12"/>
    <p:sldLayoutId id="2147483729" r:id="rId13"/>
    <p:sldLayoutId id="2147483740" r:id="rId14"/>
    <p:sldLayoutId id="2147483738" r:id="rId15"/>
    <p:sldLayoutId id="2147483739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baseline="0">
          <a:solidFill>
            <a:schemeClr val="tx1"/>
          </a:solidFill>
          <a:latin typeface="HelveticaNeueLT Std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1" i="0" kern="1200">
          <a:solidFill>
            <a:schemeClr val="accent1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HelveticaNeueLT Std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083" userDrawn="1">
          <p15:clr>
            <a:srgbClr val="F26B43"/>
          </p15:clr>
        </p15:guide>
        <p15:guide id="9" pos="279" userDrawn="1">
          <p15:clr>
            <a:srgbClr val="F26B43"/>
          </p15:clr>
        </p15:guide>
        <p15:guide id="10" orient="horz" pos="323" userDrawn="1">
          <p15:clr>
            <a:srgbClr val="F26B43"/>
          </p15:clr>
        </p15:guide>
        <p15:guide id="11" orient="horz" pos="1230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3704" userDrawn="1">
          <p15:clr>
            <a:srgbClr val="F26B43"/>
          </p15:clr>
        </p15:guide>
        <p15:guide id="14" pos="36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1E5C0F-1C4C-41BD-84FA-5B3CE4EF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E03F48-2C27-48DF-8ED2-D0BA93E18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DC44F38-85C4-4C4F-A3E2-DC3AD486B62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E06877E-6076-4DFE-9180-8FEBE1A1A32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16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12A83-18F5-4848-AEB4-E9E80D4E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72D56-AEF6-40ED-B512-605646E1F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152A1-3C9B-4776-BDA0-01E87683E1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F1312C1-C154-4D9A-933A-4331112AEA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90230"/>
      </p:ext>
    </p:extLst>
  </p:cSld>
  <p:clrMapOvr>
    <a:masterClrMapping/>
  </p:clrMapOvr>
</p:sld>
</file>

<file path=ppt/theme/theme1.xml><?xml version="1.0" encoding="utf-8"?>
<a:theme xmlns:a="http://schemas.openxmlformats.org/drawingml/2006/main" name="ОрГМУ">
  <a:themeElements>
    <a:clrScheme name="FCS1">
      <a:dk1>
        <a:srgbClr val="14332B"/>
      </a:dk1>
      <a:lt1>
        <a:srgbClr val="FFFFFF"/>
      </a:lt1>
      <a:dk2>
        <a:srgbClr val="159C66"/>
      </a:dk2>
      <a:lt2>
        <a:srgbClr val="FFFFFF"/>
      </a:lt2>
      <a:accent1>
        <a:srgbClr val="14322B"/>
      </a:accent1>
      <a:accent2>
        <a:srgbClr val="C2C9D3"/>
      </a:accent2>
      <a:accent3>
        <a:srgbClr val="7EE344"/>
      </a:accent3>
      <a:accent4>
        <a:srgbClr val="472800"/>
      </a:accent4>
      <a:accent5>
        <a:srgbClr val="94734F"/>
      </a:accent5>
      <a:accent6>
        <a:srgbClr val="159C66"/>
      </a:accent6>
      <a:hlink>
        <a:srgbClr val="7EE244"/>
      </a:hlink>
      <a:folHlink>
        <a:srgbClr val="C1C8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genta_PPT_Template" id="{FCDB2270-F0BC-884D-A10D-9CB27EBADF0F}" vid="{BDC02163-990E-994D-9CBA-9C75301245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6442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HelveticaNeueLT Std</vt:lpstr>
      <vt:lpstr>ОрГМУ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Papadopoullos</dc:creator>
  <cp:lastModifiedBy>365 Pro Plus</cp:lastModifiedBy>
  <cp:revision>343</cp:revision>
  <dcterms:created xsi:type="dcterms:W3CDTF">2022-07-27T16:16:31Z</dcterms:created>
  <dcterms:modified xsi:type="dcterms:W3CDTF">2024-08-19T11:38:50Z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5512398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